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66" r:id="rId4"/>
    <p:sldId id="282" r:id="rId5"/>
    <p:sldId id="265" r:id="rId6"/>
    <p:sldId id="262" r:id="rId7"/>
    <p:sldId id="258" r:id="rId8"/>
    <p:sldId id="271" r:id="rId9"/>
    <p:sldId id="288" r:id="rId10"/>
    <p:sldId id="289" r:id="rId11"/>
    <p:sldId id="290" r:id="rId12"/>
    <p:sldId id="261" r:id="rId13"/>
    <p:sldId id="276" r:id="rId14"/>
    <p:sldId id="279" r:id="rId15"/>
    <p:sldId id="280" r:id="rId16"/>
    <p:sldId id="283" r:id="rId17"/>
    <p:sldId id="284" r:id="rId18"/>
    <p:sldId id="281" r:id="rId19"/>
    <p:sldId id="285" r:id="rId20"/>
    <p:sldId id="259" r:id="rId21"/>
    <p:sldId id="278" r:id="rId22"/>
    <p:sldId id="263" r:id="rId23"/>
    <p:sldId id="273" r:id="rId24"/>
    <p:sldId id="270" r:id="rId25"/>
    <p:sldId id="274" r:id="rId26"/>
    <p:sldId id="275" r:id="rId27"/>
    <p:sldId id="268" r:id="rId28"/>
    <p:sldId id="287" r:id="rId29"/>
    <p:sldId id="286" r:id="rId30"/>
    <p:sldId id="264" r:id="rId31"/>
    <p:sldId id="272" r:id="rId32"/>
    <p:sldId id="26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94057808"/>
        <c:axId val="-94054544"/>
      </c:barChart>
      <c:catAx>
        <c:axId val="-9405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4544"/>
        <c:crosses val="autoZero"/>
        <c:auto val="1"/>
        <c:lblAlgn val="ctr"/>
        <c:lblOffset val="100"/>
        <c:noMultiLvlLbl val="0"/>
      </c:catAx>
      <c:valAx>
        <c:axId val="-9405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890C-C776-9144-A19B-9AFB4BEBE324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87D75-41E7-7143-A6EA-B0290E2FD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370</Words>
  <Application>Microsoft Macintosh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Arial</vt:lpstr>
      <vt:lpstr>Office Theme</vt:lpstr>
      <vt:lpstr>Dissolvable Data</vt:lpstr>
      <vt:lpstr>Where to set up a company?</vt:lpstr>
      <vt:lpstr>Quick Facts</vt:lpstr>
      <vt:lpstr>PowerPoint Presentation</vt:lpstr>
      <vt:lpstr>Collaboration Tools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PowerPoint Presentation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63</cp:revision>
  <dcterms:created xsi:type="dcterms:W3CDTF">2017-09-28T23:21:50Z</dcterms:created>
  <dcterms:modified xsi:type="dcterms:W3CDTF">2017-09-30T14:34:22Z</dcterms:modified>
</cp:coreProperties>
</file>